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2082"/>
    <a:srgbClr val="DC8633"/>
    <a:srgbClr val="0082BA"/>
    <a:srgbClr val="84BD00"/>
    <a:srgbClr val="6BBBAE"/>
    <a:srgbClr val="7DA1C4"/>
    <a:srgbClr val="034F84"/>
    <a:srgbClr val="F2AF3C"/>
    <a:srgbClr val="1B9EC5"/>
    <a:srgbClr val="E92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3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4266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29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97D3F-F1FC-4946-AA84-D6277393C902}" type="datetimeFigureOut">
              <a:rPr lang="ko-KR" altLang="en-US" smtClean="0"/>
              <a:t>2022-08-05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1656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0E683-C4D1-4C87-A1DA-86995268B505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349D-6697-431A-8965-123EE0AFF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18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CAEE17C-5B98-0169-E0A7-02CF383D9F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24"/>
            <a:ext cx="6858000" cy="9700752"/>
          </a:xfrm>
          <a:prstGeom prst="rect">
            <a:avLst/>
          </a:prstGeom>
        </p:spPr>
      </p:pic>
      <p:sp>
        <p:nvSpPr>
          <p:cNvPr id="12" name="텍스트 개체 틀 4">
            <a:extLst>
              <a:ext uri="{FF2B5EF4-FFF2-40B4-BE49-F238E27FC236}">
                <a16:creationId xmlns:a16="http://schemas.microsoft.com/office/drawing/2014/main" id="{F087342D-17E0-3E65-A385-4ED893B501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67016" y="1856656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4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en-US" altLang="ko-KR" dirty="0"/>
              <a:t>(</a:t>
            </a:r>
            <a:r>
              <a:rPr lang="ko-KR" altLang="en-US" dirty="0"/>
              <a:t>주</a:t>
            </a:r>
            <a:r>
              <a:rPr lang="en-US" altLang="ko-KR" dirty="0"/>
              <a:t>)</a:t>
            </a:r>
            <a:r>
              <a:rPr lang="ko-KR" altLang="en-US" dirty="0"/>
              <a:t>회사명</a:t>
            </a:r>
          </a:p>
        </p:txBody>
      </p:sp>
      <p:sp>
        <p:nvSpPr>
          <p:cNvPr id="13" name="텍스트 개체 틀 4">
            <a:extLst>
              <a:ext uri="{FF2B5EF4-FFF2-40B4-BE49-F238E27FC236}">
                <a16:creationId xmlns:a16="http://schemas.microsoft.com/office/drawing/2014/main" id="{FC3E14B8-1D01-9FEC-5238-09F8B4FC91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67016" y="2353350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사업 분야</a:t>
            </a:r>
            <a:r>
              <a:rPr lang="en-US" altLang="ko-KR" dirty="0"/>
              <a:t>, </a:t>
            </a:r>
            <a:r>
              <a:rPr lang="ko-KR" altLang="en-US" dirty="0"/>
              <a:t>소개 등</a:t>
            </a:r>
          </a:p>
        </p:txBody>
      </p:sp>
      <p:sp>
        <p:nvSpPr>
          <p:cNvPr id="14" name="텍스트 개체 틀 4">
            <a:extLst>
              <a:ext uri="{FF2B5EF4-FFF2-40B4-BE49-F238E27FC236}">
                <a16:creationId xmlns:a16="http://schemas.microsoft.com/office/drawing/2014/main" id="{A4832283-3D8E-A634-C9CB-4CD490A7978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67016" y="2858753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/>
              <a:t>회사 소재지 및 근무지 주소</a:t>
            </a:r>
            <a:endParaRPr lang="ko-KR" altLang="en-US" dirty="0"/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2D0A27CA-C7B4-3FB6-7AC1-331DF472D2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67016" y="3355447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회사 홈페이지 주소</a:t>
            </a:r>
          </a:p>
        </p:txBody>
      </p:sp>
      <p:sp>
        <p:nvSpPr>
          <p:cNvPr id="16" name="텍스트 개체 틀 4">
            <a:extLst>
              <a:ext uri="{FF2B5EF4-FFF2-40B4-BE49-F238E27FC236}">
                <a16:creationId xmlns:a16="http://schemas.microsoft.com/office/drawing/2014/main" id="{5FE4753A-466F-926E-E9D9-1C2E4D1008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67016" y="3870941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인사 담당자 연락처 및 채용관련 담당자 등 연락처</a:t>
            </a:r>
          </a:p>
        </p:txBody>
      </p:sp>
      <p:sp>
        <p:nvSpPr>
          <p:cNvPr id="18" name="텍스트 개체 틀 4">
            <a:extLst>
              <a:ext uri="{FF2B5EF4-FFF2-40B4-BE49-F238E27FC236}">
                <a16:creationId xmlns:a16="http://schemas.microsoft.com/office/drawing/2014/main" id="{6197477B-4FD6-9859-90AC-507D56B0B99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75783" y="4926873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채용 분야 및 모집 직종 등 설명</a:t>
            </a:r>
          </a:p>
        </p:txBody>
      </p:sp>
      <p:sp>
        <p:nvSpPr>
          <p:cNvPr id="19" name="텍스트 개체 틀 4">
            <a:extLst>
              <a:ext uri="{FF2B5EF4-FFF2-40B4-BE49-F238E27FC236}">
                <a16:creationId xmlns:a16="http://schemas.microsoft.com/office/drawing/2014/main" id="{B3EA1F22-4FDC-DD42-D64D-6948998BF30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75783" y="5430929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en-US" altLang="ko-KR" dirty="0"/>
              <a:t>OO</a:t>
            </a:r>
            <a:r>
              <a:rPr lang="ko-KR" altLang="en-US" dirty="0"/>
              <a:t>명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21" name="텍스트 개체 틀 4">
            <a:extLst>
              <a:ext uri="{FF2B5EF4-FFF2-40B4-BE49-F238E27FC236}">
                <a16:creationId xmlns:a16="http://schemas.microsoft.com/office/drawing/2014/main" id="{F534E9ED-2A1C-0749-DC52-73CD332A70E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75783" y="5934985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정규직</a:t>
            </a:r>
            <a:r>
              <a:rPr lang="en-US" altLang="ko-KR" dirty="0"/>
              <a:t>, </a:t>
            </a:r>
            <a:r>
              <a:rPr lang="ko-KR" altLang="en-US" dirty="0"/>
              <a:t>계약직</a:t>
            </a:r>
            <a:r>
              <a:rPr lang="en-US" altLang="ko-KR" dirty="0"/>
              <a:t>, </a:t>
            </a:r>
            <a:r>
              <a:rPr lang="ko-KR" altLang="en-US" dirty="0"/>
              <a:t>인턴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</a:p>
        </p:txBody>
      </p:sp>
      <p:sp>
        <p:nvSpPr>
          <p:cNvPr id="22" name="텍스트 개체 틀 4">
            <a:extLst>
              <a:ext uri="{FF2B5EF4-FFF2-40B4-BE49-F238E27FC236}">
                <a16:creationId xmlns:a16="http://schemas.microsoft.com/office/drawing/2014/main" id="{76951438-EC52-EC23-C2E4-DD408C28A12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975783" y="6450086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급여 액수</a:t>
            </a:r>
            <a:r>
              <a:rPr lang="en-US" altLang="ko-KR" dirty="0"/>
              <a:t>,</a:t>
            </a:r>
            <a:r>
              <a:rPr lang="ko-KR" altLang="en-US" dirty="0"/>
              <a:t> 협의 필요</a:t>
            </a:r>
            <a:r>
              <a:rPr lang="en-US" altLang="ko-KR" dirty="0"/>
              <a:t>, </a:t>
            </a:r>
            <a:r>
              <a:rPr lang="ko-KR" altLang="en-US" dirty="0"/>
              <a:t>회사 내규에 따름 등 표기</a:t>
            </a:r>
          </a:p>
        </p:txBody>
      </p:sp>
      <p:sp>
        <p:nvSpPr>
          <p:cNvPr id="23" name="텍스트 개체 틀 4">
            <a:extLst>
              <a:ext uri="{FF2B5EF4-FFF2-40B4-BE49-F238E27FC236}">
                <a16:creationId xmlns:a16="http://schemas.microsoft.com/office/drawing/2014/main" id="{DFA9DE0B-D9F5-DBA2-E4D1-B853BF299AB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75783" y="6958344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en-US" altLang="ko-KR" dirty="0"/>
              <a:t>OO</a:t>
            </a:r>
            <a:r>
              <a:rPr lang="ko-KR" altLang="en-US" dirty="0"/>
              <a:t>자격증 및 경력 </a:t>
            </a:r>
            <a:r>
              <a:rPr lang="en-US" altLang="ko-KR" dirty="0"/>
              <a:t>OO</a:t>
            </a:r>
            <a:r>
              <a:rPr lang="ko-KR" altLang="en-US" dirty="0"/>
              <a:t>년 이상 등 내용 표기</a:t>
            </a:r>
          </a:p>
        </p:txBody>
      </p:sp>
      <p:sp>
        <p:nvSpPr>
          <p:cNvPr id="24" name="텍스트 개체 틀 4">
            <a:extLst>
              <a:ext uri="{FF2B5EF4-FFF2-40B4-BE49-F238E27FC236}">
                <a16:creationId xmlns:a16="http://schemas.microsoft.com/office/drawing/2014/main" id="{A46084F5-8F9E-3F72-05D8-684D9E5CC8C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975783" y="7464571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en-US" altLang="ko-KR" dirty="0"/>
              <a:t>OO </a:t>
            </a:r>
            <a:r>
              <a:rPr lang="ko-KR" altLang="en-US" dirty="0"/>
              <a:t>경력 우대</a:t>
            </a:r>
            <a:r>
              <a:rPr lang="en-US" altLang="ko-KR" dirty="0"/>
              <a:t>, OO</a:t>
            </a:r>
            <a:r>
              <a:rPr lang="ko-KR" altLang="en-US" dirty="0"/>
              <a:t>자격증 소지자 우대 등 내용 표기</a:t>
            </a:r>
          </a:p>
        </p:txBody>
      </p:sp>
      <p:sp>
        <p:nvSpPr>
          <p:cNvPr id="25" name="텍스트 개체 틀 4">
            <a:extLst>
              <a:ext uri="{FF2B5EF4-FFF2-40B4-BE49-F238E27FC236}">
                <a16:creationId xmlns:a16="http://schemas.microsoft.com/office/drawing/2014/main" id="{6F0CB817-456F-543C-F50B-79A03F1A02E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75783" y="7967931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/>
              <a:t>회사 복리 내용 설명</a:t>
            </a:r>
            <a:endParaRPr lang="ko-KR" altLang="en-US" dirty="0"/>
          </a:p>
        </p:txBody>
      </p:sp>
      <p:sp>
        <p:nvSpPr>
          <p:cNvPr id="27" name="텍스트 개체 틀 4">
            <a:extLst>
              <a:ext uri="{FF2B5EF4-FFF2-40B4-BE49-F238E27FC236}">
                <a16:creationId xmlns:a16="http://schemas.microsoft.com/office/drawing/2014/main" id="{36B6505C-6FC1-9D71-B7D9-3AB793F695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75783" y="8468371"/>
            <a:ext cx="4410461" cy="445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latinLnBrk="0">
              <a:buNone/>
              <a:defRPr sz="1100" b="1" baseline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제출 서류 표기</a:t>
            </a:r>
            <a:r>
              <a:rPr lang="en-US" altLang="ko-KR" dirty="0"/>
              <a:t>(</a:t>
            </a:r>
            <a:r>
              <a:rPr lang="ko-KR" altLang="en-US" dirty="0"/>
              <a:t>이력서</a:t>
            </a:r>
            <a:r>
              <a:rPr lang="en-US" altLang="ko-KR" dirty="0"/>
              <a:t>, </a:t>
            </a:r>
            <a:r>
              <a:rPr lang="ko-KR" altLang="en-US" dirty="0"/>
              <a:t>자기소개서</a:t>
            </a:r>
            <a:r>
              <a:rPr lang="en-US" altLang="ko-KR" dirty="0"/>
              <a:t>, </a:t>
            </a:r>
            <a:r>
              <a:rPr lang="ko-KR" altLang="en-US" dirty="0"/>
              <a:t>어학 관련 서류 등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20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텍스트 개체 틀 14">
            <a:extLst>
              <a:ext uri="{FF2B5EF4-FFF2-40B4-BE49-F238E27FC236}">
                <a16:creationId xmlns:a16="http://schemas.microsoft.com/office/drawing/2014/main" id="{6AB92F60-6577-8A6D-A6E9-ADF76A79F0A0}"/>
              </a:ext>
            </a:extLst>
          </p:cNvPr>
          <p:cNvSpPr txBox="1">
            <a:spLocks/>
          </p:cNvSpPr>
          <p:nvPr userDrawn="1"/>
        </p:nvSpPr>
        <p:spPr>
          <a:xfrm>
            <a:off x="206858" y="486428"/>
            <a:ext cx="5126534" cy="8475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endParaRPr lang="ko-KR" altLang="en-US" sz="52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72AB6C3-8350-2FA7-2264-503D21F3F881}"/>
              </a:ext>
            </a:extLst>
          </p:cNvPr>
          <p:cNvSpPr/>
          <p:nvPr userDrawn="1"/>
        </p:nvSpPr>
        <p:spPr>
          <a:xfrm>
            <a:off x="350658" y="8489393"/>
            <a:ext cx="2511279" cy="1144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 sz="2600"/>
          </a:p>
        </p:txBody>
      </p:sp>
    </p:spTree>
    <p:extLst>
      <p:ext uri="{BB962C8B-B14F-4D97-AF65-F5344CB8AC3E}">
        <p14:creationId xmlns:p14="http://schemas.microsoft.com/office/powerpoint/2010/main" val="565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DD7A32E-90A9-DC6C-11F8-72C8CC68A0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07E3A64D-2B2A-32C4-370B-7280392D41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58D3DD89-8898-D6FF-E8A5-E725364B5A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텍스트 개체 틀 7">
            <a:extLst>
              <a:ext uri="{FF2B5EF4-FFF2-40B4-BE49-F238E27FC236}">
                <a16:creationId xmlns:a16="http://schemas.microsoft.com/office/drawing/2014/main" id="{E088B883-BA81-937E-B84D-2EEB9993C7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텍스트 개체 틀 8">
            <a:extLst>
              <a:ext uri="{FF2B5EF4-FFF2-40B4-BE49-F238E27FC236}">
                <a16:creationId xmlns:a16="http://schemas.microsoft.com/office/drawing/2014/main" id="{B3E55F99-8B08-965A-2BBC-5453B955CF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C4EC7C10-F563-62FD-A119-272AECFE38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FA871423-3A18-5B02-CCE4-A10D1BC36B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2" name="텍스트 개체 틀 11">
            <a:extLst>
              <a:ext uri="{FF2B5EF4-FFF2-40B4-BE49-F238E27FC236}">
                <a16:creationId xmlns:a16="http://schemas.microsoft.com/office/drawing/2014/main" id="{AED112B4-9EA7-E07A-1D8F-15E79C16F4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3" name="텍스트 개체 틀 12">
            <a:extLst>
              <a:ext uri="{FF2B5EF4-FFF2-40B4-BE49-F238E27FC236}">
                <a16:creationId xmlns:a16="http://schemas.microsoft.com/office/drawing/2014/main" id="{60FAFB17-A90C-0B5F-3E2B-A24B28DB3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4" name="텍스트 개체 틀 13">
            <a:extLst>
              <a:ext uri="{FF2B5EF4-FFF2-40B4-BE49-F238E27FC236}">
                <a16:creationId xmlns:a16="http://schemas.microsoft.com/office/drawing/2014/main" id="{54370BA3-05C1-7867-B405-CACD36EAD4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5" name="텍스트 개체 틀 14">
            <a:extLst>
              <a:ext uri="{FF2B5EF4-FFF2-40B4-BE49-F238E27FC236}">
                <a16:creationId xmlns:a16="http://schemas.microsoft.com/office/drawing/2014/main" id="{09F6F7BC-2024-9392-0D5E-34FE1092E0A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6" name="텍스트 개체 틀 15">
            <a:extLst>
              <a:ext uri="{FF2B5EF4-FFF2-40B4-BE49-F238E27FC236}">
                <a16:creationId xmlns:a16="http://schemas.microsoft.com/office/drawing/2014/main" id="{16446B4D-8A84-B4A5-B166-C6F9E4D811D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7" name="텍스트 개체 틀 16">
            <a:extLst>
              <a:ext uri="{FF2B5EF4-FFF2-40B4-BE49-F238E27FC236}">
                <a16:creationId xmlns:a16="http://schemas.microsoft.com/office/drawing/2014/main" id="{D29EFC03-DF77-A687-590A-3C47678EEEB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815302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1062</TotalTime>
  <Words>0</Words>
  <Application>Microsoft Office PowerPoint</Application>
  <PresentationFormat>A4 용지(210x297mm)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맑은 고딕</vt:lpstr>
      <vt:lpstr>Arial</vt:lpstr>
      <vt:lpstr>Calibri</vt:lpstr>
      <vt:lpstr>Calibri Light</vt:lpstr>
      <vt:lpstr>Theme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 - Use the Arial fonts shown in this template - The size of the font should be 54</dc:title>
  <dc:creator>Park Jihee</dc:creator>
  <cp:lastModifiedBy>68</cp:lastModifiedBy>
  <cp:revision>79</cp:revision>
  <dcterms:created xsi:type="dcterms:W3CDTF">2019-05-15T00:37:57Z</dcterms:created>
  <dcterms:modified xsi:type="dcterms:W3CDTF">2022-08-05T07:42:39Z</dcterms:modified>
</cp:coreProperties>
</file>